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75" d="100"/>
          <a:sy n="75" d="100"/>
        </p:scale>
        <p:origin x="-101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B4D84-183C-41CE-8864-63FCBCD765A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DB7D8-8EAF-4F7A-8D70-E9096D2452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6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41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00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81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600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499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33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440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64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79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10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79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ADA8-D726-4BDA-9EC7-83A7E9C815B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76AA-E1F7-43FF-9475-17FF9AFB7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23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akhmatova.spb.ru/exhibitions/akhmatova/" TargetMode="External"/><Relationship Id="rId3" Type="http://schemas.openxmlformats.org/officeDocument/2006/relationships/slide" Target="slide2.xml"/><Relationship Id="rId7" Type="http://schemas.openxmlformats.org/officeDocument/2006/relationships/slide" Target="slide3.xml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11" Type="http://schemas.openxmlformats.org/officeDocument/2006/relationships/image" Target="../media/image6.png"/><Relationship Id="rId5" Type="http://schemas.openxmlformats.org/officeDocument/2006/relationships/hyperlink" Target="https://www.culture.ru/persons/8260/anna-akhmatova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slide" Target="slide4.xml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hyperlink" Target="https://librebook.me/stihotvoreniia_i_poemy_5/vol1/1" TargetMode="External"/><Relationship Id="rId18" Type="http://schemas.openxmlformats.org/officeDocument/2006/relationships/image" Target="../media/image18.jpeg"/><Relationship Id="rId3" Type="http://schemas.openxmlformats.org/officeDocument/2006/relationships/hyperlink" Target="https://www.litmir.me/br/?b=95679&amp;p=1" TargetMode="External"/><Relationship Id="rId7" Type="http://schemas.openxmlformats.org/officeDocument/2006/relationships/hyperlink" Target="https://www.litmir.me/br/?b=112548&amp;p=1" TargetMode="External"/><Relationship Id="rId12" Type="http://schemas.openxmlformats.org/officeDocument/2006/relationships/image" Target="../media/image15.jpeg"/><Relationship Id="rId17" Type="http://schemas.openxmlformats.org/officeDocument/2006/relationships/hyperlink" Target="https://www.litmir.me/br/?b=111881" TargetMode="External"/><Relationship Id="rId2" Type="http://schemas.openxmlformats.org/officeDocument/2006/relationships/image" Target="../media/image10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11" Type="http://schemas.openxmlformats.org/officeDocument/2006/relationships/hyperlink" Target="https://www.litmir.me/br/?b=586575&amp;p=1" TargetMode="External"/><Relationship Id="rId5" Type="http://schemas.openxmlformats.org/officeDocument/2006/relationships/hyperlink" Target="https://www.litmir.me/br/?b=221015&amp;p=1" TargetMode="External"/><Relationship Id="rId15" Type="http://schemas.openxmlformats.org/officeDocument/2006/relationships/hyperlink" Target="https://www.litmir.me/br/?b=112354" TargetMode="External"/><Relationship Id="rId10" Type="http://schemas.openxmlformats.org/officeDocument/2006/relationships/image" Target="../media/image14.jpeg"/><Relationship Id="rId19" Type="http://schemas.openxmlformats.org/officeDocument/2006/relationships/slide" Target="slide1.xml"/><Relationship Id="rId4" Type="http://schemas.openxmlformats.org/officeDocument/2006/relationships/image" Target="../media/image11.jpeg"/><Relationship Id="rId9" Type="http://schemas.openxmlformats.org/officeDocument/2006/relationships/hyperlink" Target="https://www.litmir.me/br/?b=95057&amp;p=1" TargetMode="External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www.chukfamily.ru/kornei/prosa/knigi/sovremenniki/anna-axmatova" TargetMode="External"/><Relationship Id="rId7" Type="http://schemas.openxmlformats.org/officeDocument/2006/relationships/hyperlink" Target="https://www.stihi-rus.ru/ahmatova9.htm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hyperlink" Target="https://www.litmir.me/br/?b=73287&amp;p=1" TargetMode="External"/><Relationship Id="rId4" Type="http://schemas.openxmlformats.org/officeDocument/2006/relationships/image" Target="../media/image20.jpeg"/><Relationship Id="rId9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nna.ahmatova.com/audio.htm" TargetMode="External"/><Relationship Id="rId13" Type="http://schemas.openxmlformats.org/officeDocument/2006/relationships/hyperlink" Target="http://www.library.ru/2/lit/sections.php?a_uid=66" TargetMode="External"/><Relationship Id="rId18" Type="http://schemas.openxmlformats.org/officeDocument/2006/relationships/image" Target="../media/image28.png"/><Relationship Id="rId3" Type="http://schemas.openxmlformats.org/officeDocument/2006/relationships/hyperlink" Target="https://www.youtube.com/watch?v=ucLfZzEJf4Y" TargetMode="External"/><Relationship Id="rId21" Type="http://schemas.openxmlformats.org/officeDocument/2006/relationships/hyperlink" Target="https://www.youtube.com/watch?v=mL9a2nxHTDc" TargetMode="External"/><Relationship Id="rId7" Type="http://schemas.openxmlformats.org/officeDocument/2006/relationships/hyperlink" Target="https://www.youtube.com/watch?v=4vitZWmZMgo" TargetMode="External"/><Relationship Id="rId12" Type="http://schemas.openxmlformats.org/officeDocument/2006/relationships/hyperlink" Target="https://yandex.ru/video/preview/?family=yes&amp;filmId=4170518301520013409&amp;text=%D0%92%D0%B8%D0%B4%D0%B5%D0%BE%D1%84%D0%B8%D0%BB%D1%8C%D0%BC+%D0%B0%D1%80%D1%82%D0%B8%D1%81%D1%82%D1%8B+%D1%82%D1%87%D0%B8%D1%82%D0%B0%D1%8E%D1%82+%D1%81%D1%82%D0%B8%D1%85%D0%B8+%25D" TargetMode="External"/><Relationship Id="rId17" Type="http://schemas.openxmlformats.org/officeDocument/2006/relationships/image" Target="../media/image27.png"/><Relationship Id="rId2" Type="http://schemas.openxmlformats.org/officeDocument/2006/relationships/image" Target="../media/image23.jpeg"/><Relationship Id="rId16" Type="http://schemas.openxmlformats.org/officeDocument/2006/relationships/hyperlink" Target="https://www.youtube.com/watch?v=1Yrrdd6uVQc" TargetMode="External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KZA--zWOQFQ" TargetMode="External"/><Relationship Id="rId11" Type="http://schemas.openxmlformats.org/officeDocument/2006/relationships/hyperlink" Target="https://www.youtube.com/watch?v=CQaK2G_Rp_o" TargetMode="External"/><Relationship Id="rId5" Type="http://schemas.openxmlformats.org/officeDocument/2006/relationships/hyperlink" Target="https://www.youtube.com/watch?v=OrUgyC48VYI" TargetMode="External"/><Relationship Id="rId15" Type="http://schemas.openxmlformats.org/officeDocument/2006/relationships/hyperlink" Target="https://ast.ru/news/pesni-na-stikhi-anny-akhmatovoy/" TargetMode="External"/><Relationship Id="rId23" Type="http://schemas.openxmlformats.org/officeDocument/2006/relationships/slide" Target="slide1.xml"/><Relationship Id="rId10" Type="http://schemas.openxmlformats.org/officeDocument/2006/relationships/hyperlink" Target="https://www.youtube.com/watch?v=DNC-LmuaFcs" TargetMode="External"/><Relationship Id="rId19" Type="http://schemas.openxmlformats.org/officeDocument/2006/relationships/hyperlink" Target="https://www.youtube.com/watch?v=O7p50xUy9kg" TargetMode="External"/><Relationship Id="rId4" Type="http://schemas.openxmlformats.org/officeDocument/2006/relationships/image" Target="../media/image24.png"/><Relationship Id="rId9" Type="http://schemas.openxmlformats.org/officeDocument/2006/relationships/image" Target="../media/image25.png"/><Relationship Id="rId14" Type="http://schemas.openxmlformats.org/officeDocument/2006/relationships/image" Target="../media/image26.png"/><Relationship Id="rId2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ортрет Ахматовой можно будет прочитать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290" y="1268760"/>
            <a:ext cx="7243348" cy="542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16054" y="260648"/>
            <a:ext cx="9127946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Анна Андреевна Ахматова. Слово поэтессы</a:t>
            </a:r>
          </a:p>
          <a:p>
            <a:pPr algn="ctr"/>
            <a:endParaRPr lang="ru-RU" sz="3600" dirty="0">
              <a:latin typeface="Bahnschrift Condensed" panose="020B0502040204020203" pitchFamily="34" charset="0"/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251521" y="4308409"/>
            <a:ext cx="2376264" cy="51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Сборники стихов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251520" y="2852936"/>
            <a:ext cx="2376264" cy="4491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700" dirty="0" smtClean="0">
                <a:latin typeface="Arial" pitchFamily="34" charset="0"/>
                <a:cs typeface="Arial" pitchFamily="34" charset="0"/>
              </a:rPr>
              <a:t>Биография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6384197" y="2790190"/>
            <a:ext cx="2376264" cy="51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Bahnschrift Condensed" panose="020B0502040204020203" pitchFamily="34" charset="0"/>
              </a:rPr>
              <a:t>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Электронные ресурсы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251520" y="5705114"/>
            <a:ext cx="2376264" cy="512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700" dirty="0" smtClean="0">
                <a:latin typeface="Arial" pitchFamily="34" charset="0"/>
                <a:cs typeface="Arial" pitchFamily="34" charset="0"/>
              </a:rPr>
              <a:t>О Поэтессе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725215"/>
            <a:ext cx="59046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«Я научилась просто, мудро жить…»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0" descr="Влюбленных картинку, перо для письма картинка на прозрачном фоне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6341" y="3634792"/>
            <a:ext cx="680037" cy="59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.korotkov\Desktop\artlib_gallery-70327-b.jpg">
            <a:hlinkClick r:id="rId5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7393" y="2137679"/>
            <a:ext cx="617934" cy="76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hlinkClick r:id="rId7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042" y="5085186"/>
            <a:ext cx="1089219" cy="61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Заголовок 3"/>
          <p:cNvSpPr txBox="1">
            <a:spLocks/>
          </p:cNvSpPr>
          <p:nvPr/>
        </p:nvSpPr>
        <p:spPr>
          <a:xfrm>
            <a:off x="6441412" y="4308409"/>
            <a:ext cx="2376264" cy="51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Музей - Квартира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>
            <a:hlinkClick r:id="rId9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2278" y="2321052"/>
            <a:ext cx="978114" cy="46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0174" y="5229200"/>
            <a:ext cx="2231978" cy="109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4" descr="https://www.svdom.com/images/map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www.svdom.com/images/map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 descr="https://pressa41.ru/upload/iblock/806/f04fab712350d1b88fe27201a9bcc9b5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40352" y="2276872"/>
            <a:ext cx="511068" cy="340499"/>
          </a:xfrm>
          <a:prstGeom prst="rect">
            <a:avLst/>
          </a:prstGeom>
          <a:noFill/>
        </p:spPr>
      </p:pic>
      <p:pic>
        <p:nvPicPr>
          <p:cNvPr id="4108" name="Picture 12" descr="http://cdn.onlinewebfonts.com/svg/img_42425.png">
            <a:hlinkClick r:id="rId13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80312" y="3645024"/>
            <a:ext cx="683538" cy="65145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4" descr="музыка, наушники значок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304" y="2132856"/>
            <a:ext cx="432048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72925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996952"/>
            <a:ext cx="122413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cap="all" dirty="0" smtClean="0"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Чётки</a:t>
            </a:r>
            <a:endParaRPr lang="ru-RU" sz="14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4" name="Picture 6" descr="Чётки">
            <a:hlinkClick r:id="rId3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312" y="764706"/>
            <a:ext cx="1423988" cy="222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Стихи любимым">
            <a:hlinkClick r:id="rId5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948" y="764704"/>
            <a:ext cx="1406623" cy="222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39752" y="2996952"/>
            <a:ext cx="2713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  Стихи 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любимым</a:t>
            </a:r>
          </a:p>
        </p:txBody>
      </p:sp>
      <p:pic>
        <p:nvPicPr>
          <p:cNvPr id="2058" name="Picture 10" descr="Все обещало мне его">
            <a:hlinkClick r:id="rId7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12"/>
          <a:stretch/>
        </p:blipFill>
        <p:spPr bwMode="auto">
          <a:xfrm>
            <a:off x="5004048" y="789377"/>
            <a:ext cx="1418076" cy="215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72000" y="2996952"/>
            <a:ext cx="3217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Все </a:t>
            </a:r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обещало мне 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его</a:t>
            </a:r>
          </a:p>
        </p:txBody>
      </p:sp>
      <p:pic>
        <p:nvPicPr>
          <p:cNvPr id="2060" name="Picture 12" descr="Вечер">
            <a:hlinkClick r:id="rId9" highlightClick="1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64704"/>
            <a:ext cx="1381718" cy="222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524328" y="2996953"/>
            <a:ext cx="945839" cy="31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Вечер</a:t>
            </a:r>
            <a:endParaRPr lang="ru-RU" sz="14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39235" y="5776071"/>
            <a:ext cx="2345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  Я 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научила </a:t>
            </a:r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женщин</a:t>
            </a:r>
          </a:p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            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говорить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11760" y="5805264"/>
            <a:ext cx="2414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Сероглазый король</a:t>
            </a:r>
            <a:endParaRPr lang="ru-RU" sz="14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99056" y="5733256"/>
            <a:ext cx="2033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Стихотворения </a:t>
            </a:r>
          </a:p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       и 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поэмы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092280" y="5733256"/>
            <a:ext cx="18704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Серебряная ива</a:t>
            </a:r>
            <a:endParaRPr lang="ru-RU" sz="14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62" name="Picture 14" descr="Я научила женщин говорить">
            <a:hlinkClick r:id="rId1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312" y="3501008"/>
            <a:ext cx="1423988" cy="22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Стихотворения и поэмы">
            <a:hlinkClick r:id="rId13" highlightClick="1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8703" y="3501008"/>
            <a:ext cx="1361034" cy="218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Сероглазый король">
            <a:hlinkClick r:id="rId15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948" y="3501008"/>
            <a:ext cx="1406623" cy="22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Серебряная ива">
            <a:hlinkClick r:id="rId17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501008"/>
            <a:ext cx="14287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«…И стих уже звучит, задорен, нежен, на радость вам и мне.»</a:t>
            </a:r>
          </a:p>
          <a:p>
            <a:pPr algn="ctr"/>
            <a:endParaRPr lang="ru-RU" sz="3200" dirty="0">
              <a:latin typeface="Bahnschrift Condensed" panose="020B0502040204020203" pitchFamily="34" charset="0"/>
            </a:endParaRPr>
          </a:p>
        </p:txBody>
      </p:sp>
      <p:sp>
        <p:nvSpPr>
          <p:cNvPr id="2" name="Управляющая кнопка: домой 1">
            <a:hlinkClick r:id="rId19" action="ppaction://hlinksldjump" highlightClick="1"/>
          </p:cNvPr>
          <p:cNvSpPr/>
          <p:nvPr/>
        </p:nvSpPr>
        <p:spPr>
          <a:xfrm>
            <a:off x="8469440" y="6453336"/>
            <a:ext cx="441164" cy="326677"/>
          </a:xfrm>
          <a:prstGeom prst="actionButtonHome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2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Чуковский, Корней Иванович - Wikiwand">
            <a:hlinkClick r:id="rId3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33"/>
            <a:ext cx="144016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1.livelib.ru/boocover/1000242574/200/57f0/Lidiya_Chukovskaya__Zapiski_ob_Anne_Ahmatovoj._V_3_tomah._Tom_1._19381941.jpg">
            <a:hlinkClick r:id="rId5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154" y="2739548"/>
            <a:ext cx="131749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Ахматова Анна Андреевна">
            <a:hlinkClick r:id="rId7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0715" y="1386505"/>
            <a:ext cx="1379173" cy="20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39752" y="3573016"/>
            <a:ext cx="2081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  К.И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Чуковский</a:t>
            </a:r>
          </a:p>
          <a:p>
            <a:pPr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«Современники»</a:t>
            </a:r>
            <a:endParaRPr lang="ru-RU" sz="14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5024" y="4870901"/>
            <a:ext cx="3309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Лидия Чуковская </a:t>
            </a:r>
            <a:endParaRPr lang="ru-RU" sz="1400" b="1" cap="all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base"/>
            <a:r>
              <a:rPr lang="ru-RU" sz="1400" b="1" cap="all" dirty="0" smtClean="0">
                <a:latin typeface="Arial" pitchFamily="34" charset="0"/>
                <a:ea typeface="+mj-ea"/>
                <a:cs typeface="Arial" pitchFamily="34" charset="0"/>
              </a:rPr>
              <a:t>"</a:t>
            </a:r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Записки об Анне Ахматовой"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3573016"/>
            <a:ext cx="3347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Вячеслав Иванов </a:t>
            </a:r>
          </a:p>
          <a:p>
            <a:pPr algn="ctr" fontAlgn="base"/>
            <a:r>
              <a:rPr lang="ru-RU" sz="1400" b="1" cap="all" dirty="0">
                <a:latin typeface="Arial" pitchFamily="34" charset="0"/>
                <a:ea typeface="+mj-ea"/>
                <a:cs typeface="Arial" pitchFamily="34" charset="0"/>
              </a:rPr>
              <a:t>"Беседы с Анной Ахматовой"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116632"/>
            <a:ext cx="7488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«О, Муза плача, прекраснейшая из муз…»</a:t>
            </a:r>
          </a:p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М. Цветаева</a:t>
            </a:r>
          </a:p>
          <a:p>
            <a:endParaRPr lang="ru-RU" b="1" dirty="0">
              <a:latin typeface="Bahnschrift Condensed" panose="020B0502040204020203" pitchFamily="34" charset="0"/>
            </a:endParaRPr>
          </a:p>
        </p:txBody>
      </p:sp>
      <p:sp>
        <p:nvSpPr>
          <p:cNvPr id="13" name="Управляющая кнопка: домой 12">
            <a:hlinkClick r:id="rId9" action="ppaction://hlinksldjump" highlightClick="1"/>
          </p:cNvPr>
          <p:cNvSpPr/>
          <p:nvPr/>
        </p:nvSpPr>
        <p:spPr>
          <a:xfrm>
            <a:off x="8469440" y="6453336"/>
            <a:ext cx="441164" cy="326677"/>
          </a:xfrm>
          <a:prstGeom prst="actionButtonHome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21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7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Видео, Камеры значок">
            <a:hlinkClick r:id="rId3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268" y="22048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Видео, Камеры значок">
            <a:hlinkClick r:id="rId5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Видео, Камеры значок">
            <a:hlinkClick r:id="rId6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Видео, Камеры значок">
            <a:hlinkClick r:id="rId7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048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Аудио, звук значок">
            <a:hlinkClick r:id="rId8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Аудио, звук значок">
            <a:hlinkClick r:id="rId10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Аудио, звук значок">
            <a:hlinkClick r:id="rId11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Аудио, звук значок">
            <a:hlinkClick r:id="rId12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Восьмой, восьмой, отметим, мультимедиа, плеер, музыка, Примечание значок">
            <a:hlinkClick r:id="rId13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229200"/>
            <a:ext cx="845232" cy="84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Восьмой, восьмой, отметим, мультимедиа, плеер, музыка, Примечание значок">
            <a:hlinkClick r:id="rId15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688" y="522920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 descr="Восьмой, восьмой, отметим, мультимедиа, плеер, музыка, Примечание значок">
            <a:hlinkClick r:id="rId16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22920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0" descr="Восьмой, восьмой, отметим, мультимедиа, плеер, музыка, Примечание значок">
            <a:hlinkClick r:id="" action="ppaction://noaction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29200"/>
            <a:ext cx="845232" cy="84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403648" y="2276872"/>
            <a:ext cx="136815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"Анна Ахматова. Вечное присутствие". Документальный фильм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63888" y="2276872"/>
            <a:ext cx="15121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"50 лет без Ахматовой".</a:t>
            </a:r>
          </a:p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Документальный</a:t>
            </a:r>
          </a:p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 фильм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68144" y="2276872"/>
            <a:ext cx="129614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"Луна в зените"- фильм об Анне Ахматовой.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7812359" y="2276872"/>
            <a:ext cx="144014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Ахматова Анна</a:t>
            </a:r>
          </a:p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 «Я пришла сюда, бездельница…»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35896" y="3789040"/>
            <a:ext cx="13681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Анна Ахматова. Стихи. Авторское чтение.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0800000" flipV="1">
            <a:off x="1403648" y="3825011"/>
            <a:ext cx="13681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Аудиозаписи</a:t>
            </a:r>
          </a:p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Анны Ахматовой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0800000" flipV="1">
            <a:off x="5796136" y="3774202"/>
            <a:ext cx="12961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Анна Ахматова читает стихотворение «Муза».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0800000" flipV="1">
            <a:off x="7884368" y="3765725"/>
            <a:ext cx="12596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Анна Ахматова «Мужество».</a:t>
            </a:r>
          </a:p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Читает Ирина </a:t>
            </a:r>
            <a:r>
              <a:rPr lang="ru-RU" sz="1050" b="1" dirty="0" err="1" smtClean="0">
                <a:latin typeface="Arial" pitchFamily="34" charset="0"/>
                <a:cs typeface="Arial" pitchFamily="34" charset="0"/>
              </a:rPr>
              <a:t>Апексимова</a:t>
            </a:r>
            <a:r>
              <a:rPr lang="ru-RU" sz="1050" b="1" dirty="0" smtClean="0">
                <a:latin typeface="Arial" pitchFamily="34" charset="0"/>
                <a:cs typeface="Arial" pitchFamily="34" charset="0"/>
              </a:rPr>
              <a:t>. 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63888" y="5301208"/>
            <a:ext cx="151216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Елена Камбурова «Приходи на меня посмотреть».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1403648" y="5324346"/>
            <a:ext cx="122413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Песни на стихи Анны Ахматовой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84368" y="5301208"/>
            <a:ext cx="12596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Знаменитый тест личности от Анны Ахматовой.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2120" y="5373216"/>
            <a:ext cx="15121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Arial" pitchFamily="34" charset="0"/>
                <a:cs typeface="Arial" pitchFamily="34" charset="0"/>
              </a:rPr>
              <a:t>Информационные ресурсы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видео значок">
            <a:hlinkClick r:id="rId11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04048" y="3789040"/>
            <a:ext cx="720080" cy="720081"/>
          </a:xfrm>
          <a:prstGeom prst="rect">
            <a:avLst/>
          </a:prstGeom>
          <a:noFill/>
        </p:spPr>
      </p:pic>
      <p:pic>
        <p:nvPicPr>
          <p:cNvPr id="1030" name="Picture 6" descr="Музыка, Видео значок">
            <a:hlinkClick r:id="rId16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915816" y="5445224"/>
            <a:ext cx="543927" cy="445128"/>
          </a:xfrm>
          <a:prstGeom prst="rect">
            <a:avLst/>
          </a:prstGeom>
          <a:noFill/>
        </p:spPr>
      </p:pic>
      <p:pic>
        <p:nvPicPr>
          <p:cNvPr id="35" name="Picture 2" descr="видео значок">
            <a:hlinkClick r:id="rId19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92280" y="3789040"/>
            <a:ext cx="720080" cy="720081"/>
          </a:xfrm>
          <a:prstGeom prst="rect">
            <a:avLst/>
          </a:prstGeom>
          <a:noFill/>
        </p:spPr>
      </p:pic>
      <p:pic>
        <p:nvPicPr>
          <p:cNvPr id="1032" name="Picture 8" descr="устройства, сеть, беспроводная значок">
            <a:hlinkClick r:id="rId13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004048" y="5301208"/>
            <a:ext cx="720079" cy="720080"/>
          </a:xfrm>
          <a:prstGeom prst="rect">
            <a:avLst/>
          </a:prstGeom>
          <a:noFill/>
        </p:spPr>
      </p:pic>
      <p:pic>
        <p:nvPicPr>
          <p:cNvPr id="1034" name="Picture 10" descr="анкета, тест, экзамен, список дел, заметок значок">
            <a:hlinkClick r:id="rId21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092280" y="5301208"/>
            <a:ext cx="720080" cy="72008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1" y="-27384"/>
            <a:ext cx="914399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400" b="1" dirty="0" smtClean="0">
                <a:latin typeface="Ceremonious One" panose="02000505000000020004" pitchFamily="2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 то время я гостила  на  земле,</a:t>
            </a:r>
          </a:p>
          <a:p>
            <a:pPr>
              <a:lnSpc>
                <a:spcPct val="150000"/>
              </a:lnSpc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Мне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дали имя при крещенье – Анна…»</a:t>
            </a:r>
          </a:p>
        </p:txBody>
      </p:sp>
      <p:sp>
        <p:nvSpPr>
          <p:cNvPr id="40" name="Управляющая кнопка: домой 39">
            <a:hlinkClick r:id="rId23" action="ppaction://hlinksldjump" highlightClick="1"/>
          </p:cNvPr>
          <p:cNvSpPr/>
          <p:nvPr/>
        </p:nvSpPr>
        <p:spPr>
          <a:xfrm>
            <a:off x="8469440" y="6453336"/>
            <a:ext cx="441164" cy="326677"/>
          </a:xfrm>
          <a:prstGeom prst="actionButtonHome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21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201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Коротков Андрей Александрович</dc:creator>
  <cp:lastModifiedBy>MET_BIBL_STR</cp:lastModifiedBy>
  <cp:revision>204</cp:revision>
  <dcterms:created xsi:type="dcterms:W3CDTF">2020-05-23T18:34:50Z</dcterms:created>
  <dcterms:modified xsi:type="dcterms:W3CDTF">2020-07-08T12:02:04Z</dcterms:modified>
</cp:coreProperties>
</file>